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64" r:id="rId6"/>
    <p:sldMasterId id="2147483666" r:id="rId7"/>
    <p:sldMasterId id="2147483668" r:id="rId8"/>
    <p:sldMasterId id="2147483670" r:id="rId9"/>
    <p:sldMasterId id="2147483672" r:id="rId10"/>
  </p:sldMasterIdLst>
  <p:notesMasterIdLst>
    <p:notesMasterId r:id="rId12"/>
  </p:notesMasterIdLst>
  <p:handoutMasterIdLst>
    <p:handoutMasterId r:id="rId13"/>
  </p:handoutMasterIdLst>
  <p:sldIdLst>
    <p:sldId id="303" r:id="rId11"/>
  </p:sldIdLst>
  <p:sldSz cx="9144000" cy="6858000" type="screen4x3"/>
  <p:notesSz cx="7010400" cy="9296400"/>
  <p:defaultTextStyle>
    <a:defPPr>
      <a:defRPr lang="en-US"/>
    </a:defPPr>
    <a:lvl1pPr marL="0" algn="l" defTabSz="9136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46" algn="l" defTabSz="9136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693" algn="l" defTabSz="9136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38" algn="l" defTabSz="9136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383" algn="l" defTabSz="9136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37" algn="l" defTabSz="9136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075" algn="l" defTabSz="9136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920" algn="l" defTabSz="9136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764" algn="l" defTabSz="9136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eilly" initials="d" lastIdx="8" clrIdx="0"/>
  <p:cmAuthor id="7" name="DHS_AT" initials="DHS_AT" lastIdx="1" clrIdx="7"/>
  <p:cmAuthor id="1" name="Reilly, Daniel" initials="DR" lastIdx="6" clrIdx="1"/>
  <p:cmAuthor id="8" name="LESA" initials="LESA" lastIdx="1" clrIdx="8"/>
  <p:cmAuthor id="2" name="Kenny, Richard (CTR)" initials="KR(" lastIdx="1" clrIdx="2"/>
  <p:cmAuthor id="3" name="Porter, James C" initials="PJC" lastIdx="9" clrIdx="3"/>
  <p:cmAuthor id="4" name="Flaherty, Connor W (CTR)" initials="CWF" lastIdx="2" clrIdx="4"/>
  <p:cmAuthor id="5" name="Valenciano, Adriana (CTR)" initials="AV" lastIdx="5" clrIdx="5"/>
  <p:cmAuthor id="6" name="DHS_JA" initials="JA" lastIdx="8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86286" autoAdjust="0"/>
  </p:normalViewPr>
  <p:slideViewPr>
    <p:cSldViewPr>
      <p:cViewPr>
        <p:scale>
          <a:sx n="86" d="100"/>
          <a:sy n="86" d="100"/>
        </p:scale>
        <p:origin x="-3352" y="-976"/>
      </p:cViewPr>
      <p:guideLst>
        <p:guide orient="horz" pos="2160"/>
        <p:guide orient="horz"/>
        <p:guide pos="2880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9" Type="http://schemas.openxmlformats.org/officeDocument/2006/relationships/slideMaster" Target="slideMasters/slideMaster6.xml"/><Relationship Id="rId10" Type="http://schemas.openxmlformats.org/officeDocument/2006/relationships/slideMaster" Target="slideMasters/slideMaster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48C3D653-8711-430A-B569-594536064AB9}" type="datetimeFigureOut">
              <a:rPr lang="en-US" smtClean="0"/>
              <a:t>12/27/16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BF1F5E4-9BAD-45C0-9CE4-FEA8EC515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07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56" tIns="46579" rIns="93156" bIns="465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56" tIns="46579" rIns="93156" bIns="46579" rtlCol="0"/>
          <a:lstStyle>
            <a:lvl1pPr algn="r">
              <a:defRPr sz="1200"/>
            </a:lvl1pPr>
          </a:lstStyle>
          <a:p>
            <a:fld id="{F99F42B7-2FDE-41C2-9642-24405A38B2FE}" type="datetimeFigureOut">
              <a:rPr lang="en-US" smtClean="0"/>
              <a:t>12/27/16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79" rIns="93156" bIns="465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6" tIns="46579" rIns="93156" bIns="465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56" tIns="46579" rIns="93156" bIns="465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56" tIns="46579" rIns="93156" bIns="46579" rtlCol="0" anchor="b"/>
          <a:lstStyle>
            <a:lvl1pPr algn="r">
              <a:defRPr sz="1200"/>
            </a:lvl1pPr>
          </a:lstStyle>
          <a:p>
            <a:fld id="{56D03E15-51F3-40EA-A8CE-087C385C1B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4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46" algn="l" defTabSz="9136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693" algn="l" defTabSz="9136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538" algn="l" defTabSz="9136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383" algn="l" defTabSz="9136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237" algn="l" defTabSz="9136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75" algn="l" defTabSz="9136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920" algn="l" defTabSz="9136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764" algn="l" defTabSz="9136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36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03E15-51F3-40EA-A8CE-087C385C1BF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4" y="4572000"/>
            <a:ext cx="8305800" cy="304800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4" y="3733801"/>
            <a:ext cx="8305800" cy="5334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676400" y="1752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8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3"/>
            <a:ext cx="8686800" cy="5410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First level (Arial 20 pt. Regular) </a:t>
            </a:r>
          </a:p>
          <a:p>
            <a:pPr lvl="1" eaLnBrk="1" hangingPunct="1"/>
            <a:r>
              <a:rPr lang="en-US" dirty="0" smtClean="0"/>
              <a:t>Second level (Arial 18 pt. Regular)</a:t>
            </a:r>
          </a:p>
          <a:p>
            <a:pPr lvl="2" eaLnBrk="1" hangingPunct="1"/>
            <a:r>
              <a:rPr lang="en-US" sz="1500" dirty="0" smtClean="0"/>
              <a:t>Third level (Arial 16 pt. Regular)</a:t>
            </a:r>
          </a:p>
          <a:p>
            <a:pPr lvl="3" eaLnBrk="1" hangingPunct="1"/>
            <a:r>
              <a:rPr lang="en-US" sz="1400" dirty="0" smtClean="0"/>
              <a:t>Fourth level (Arial 14 pt. regular)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/>
              <a:t>First level (Arial 20 pt. Regular) </a:t>
            </a:r>
          </a:p>
          <a:p>
            <a:pPr lvl="1" eaLnBrk="1" hangingPunct="1"/>
            <a:r>
              <a:rPr lang="en-US" dirty="0"/>
              <a:t>Second level (Arial 18 pt. Regular)</a:t>
            </a:r>
          </a:p>
          <a:p>
            <a:pPr lvl="2" eaLnBrk="1" hangingPunct="1"/>
            <a:r>
              <a:rPr lang="en-US" sz="1500" dirty="0"/>
              <a:t>Third level (Arial 16 pt. Regular)</a:t>
            </a:r>
          </a:p>
          <a:p>
            <a:pPr lvl="3" eaLnBrk="1" hangingPunct="1"/>
            <a:r>
              <a:rPr lang="en-US" sz="1400" dirty="0"/>
              <a:t>Fourth level (Arial 14 pt. regular)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048000" y="6553200"/>
            <a:ext cx="3048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</a:rPr>
              <a:t>For Official Use Only – Do not Disseminate </a:t>
            </a:r>
          </a:p>
        </p:txBody>
      </p:sp>
    </p:spTree>
    <p:extLst>
      <p:ext uri="{BB962C8B-B14F-4D97-AF65-F5344CB8AC3E}">
        <p14:creationId xmlns:p14="http://schemas.microsoft.com/office/powerpoint/2010/main" val="3747248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3"/>
            <a:ext cx="8686800" cy="5410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First level (Arial 20 pt. Regular) </a:t>
            </a:r>
          </a:p>
          <a:p>
            <a:pPr lvl="1" eaLnBrk="1" hangingPunct="1"/>
            <a:r>
              <a:rPr lang="en-US" dirty="0" smtClean="0"/>
              <a:t>Second level (Arial 18 pt. Regular)</a:t>
            </a:r>
          </a:p>
          <a:p>
            <a:pPr lvl="2" eaLnBrk="1" hangingPunct="1"/>
            <a:r>
              <a:rPr lang="en-US" sz="1500" dirty="0" smtClean="0"/>
              <a:t>Third level (Arial 16 pt. Regular)</a:t>
            </a:r>
          </a:p>
          <a:p>
            <a:pPr lvl="3" eaLnBrk="1" hangingPunct="1"/>
            <a:r>
              <a:rPr lang="en-US" sz="1400" dirty="0" smtClean="0"/>
              <a:t>Fourth level (Arial 14 pt. regular)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/>
              <a:t>First level (Arial 20 pt. Regular) </a:t>
            </a:r>
          </a:p>
          <a:p>
            <a:pPr lvl="1" eaLnBrk="1" hangingPunct="1"/>
            <a:r>
              <a:rPr lang="en-US" dirty="0"/>
              <a:t>Second level (Arial 18 pt. Regular)</a:t>
            </a:r>
          </a:p>
          <a:p>
            <a:pPr lvl="2" eaLnBrk="1" hangingPunct="1"/>
            <a:r>
              <a:rPr lang="en-US" sz="1500" dirty="0"/>
              <a:t>Third level (Arial 16 pt. Regular)</a:t>
            </a:r>
          </a:p>
          <a:p>
            <a:pPr lvl="3" eaLnBrk="1" hangingPunct="1"/>
            <a:r>
              <a:rPr lang="en-US" sz="1400" dirty="0"/>
              <a:t>Fourth level (Arial 14 pt. regular)</a:t>
            </a:r>
          </a:p>
        </p:txBody>
      </p:sp>
    </p:spTree>
    <p:extLst>
      <p:ext uri="{BB962C8B-B14F-4D97-AF65-F5344CB8AC3E}">
        <p14:creationId xmlns:p14="http://schemas.microsoft.com/office/powerpoint/2010/main" val="86685654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3"/>
            <a:ext cx="8686800" cy="5410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First level (Arial 20 pt. Regular) </a:t>
            </a:r>
          </a:p>
          <a:p>
            <a:pPr lvl="1" eaLnBrk="1" hangingPunct="1"/>
            <a:r>
              <a:rPr lang="en-US" dirty="0" smtClean="0"/>
              <a:t>Second level (Arial 18 pt. Regular)</a:t>
            </a:r>
          </a:p>
          <a:p>
            <a:pPr lvl="2" eaLnBrk="1" hangingPunct="1"/>
            <a:r>
              <a:rPr lang="en-US" sz="1500" dirty="0" smtClean="0"/>
              <a:t>Third level (Arial 16 pt. Regular)</a:t>
            </a:r>
          </a:p>
          <a:p>
            <a:pPr lvl="3" eaLnBrk="1" hangingPunct="1"/>
            <a:r>
              <a:rPr lang="en-US" sz="1400" dirty="0" smtClean="0"/>
              <a:t>Fourth level (Arial 14 pt. regular)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/>
              <a:t>First level (Arial 20 pt. Regular) </a:t>
            </a:r>
          </a:p>
          <a:p>
            <a:pPr lvl="1" eaLnBrk="1" hangingPunct="1"/>
            <a:r>
              <a:rPr lang="en-US" dirty="0"/>
              <a:t>Second level (Arial 18 pt. Regular)</a:t>
            </a:r>
          </a:p>
          <a:p>
            <a:pPr lvl="2" eaLnBrk="1" hangingPunct="1"/>
            <a:r>
              <a:rPr lang="en-US" sz="1500" dirty="0"/>
              <a:t>Third level (Arial 16 pt. Regular)</a:t>
            </a:r>
          </a:p>
          <a:p>
            <a:pPr lvl="3" eaLnBrk="1" hangingPunct="1"/>
            <a:r>
              <a:rPr lang="en-US" sz="1400" dirty="0"/>
              <a:t>Fourth level (Arial 14 pt. regular)</a:t>
            </a:r>
          </a:p>
        </p:txBody>
      </p:sp>
    </p:spTree>
    <p:extLst>
      <p:ext uri="{BB962C8B-B14F-4D97-AF65-F5344CB8AC3E}">
        <p14:creationId xmlns:p14="http://schemas.microsoft.com/office/powerpoint/2010/main" val="23716104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3"/>
            <a:ext cx="8686800" cy="5410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First level (Arial 20 pt. Regular) </a:t>
            </a:r>
          </a:p>
          <a:p>
            <a:pPr lvl="1" eaLnBrk="1" hangingPunct="1"/>
            <a:r>
              <a:rPr lang="en-US" dirty="0" smtClean="0"/>
              <a:t>Second level (Arial 18 pt. Regular)</a:t>
            </a:r>
          </a:p>
          <a:p>
            <a:pPr lvl="2" eaLnBrk="1" hangingPunct="1"/>
            <a:r>
              <a:rPr lang="en-US" sz="1500" dirty="0" smtClean="0"/>
              <a:t>Third level (Arial 16 pt. Regular)</a:t>
            </a:r>
          </a:p>
          <a:p>
            <a:pPr lvl="3" eaLnBrk="1" hangingPunct="1"/>
            <a:r>
              <a:rPr lang="en-US" sz="1400" dirty="0" smtClean="0"/>
              <a:t>Fourth level (Arial 14 pt. regular)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/>
              <a:t>First level (Arial 20 pt. Regular) </a:t>
            </a:r>
          </a:p>
          <a:p>
            <a:pPr lvl="1" eaLnBrk="1" hangingPunct="1"/>
            <a:r>
              <a:rPr lang="en-US" dirty="0"/>
              <a:t>Second level (Arial 18 pt. Regular)</a:t>
            </a:r>
          </a:p>
          <a:p>
            <a:pPr lvl="2" eaLnBrk="1" hangingPunct="1"/>
            <a:r>
              <a:rPr lang="en-US" sz="1500" dirty="0"/>
              <a:t>Third level (Arial 16 pt. Regular)</a:t>
            </a:r>
          </a:p>
          <a:p>
            <a:pPr lvl="3" eaLnBrk="1" hangingPunct="1"/>
            <a:r>
              <a:rPr lang="en-US" sz="1400" dirty="0"/>
              <a:t>Fourth level (Arial 14 pt. regular)</a:t>
            </a:r>
          </a:p>
        </p:txBody>
      </p:sp>
    </p:spTree>
    <p:extLst>
      <p:ext uri="{BB962C8B-B14F-4D97-AF65-F5344CB8AC3E}">
        <p14:creationId xmlns:p14="http://schemas.microsoft.com/office/powerpoint/2010/main" val="2080667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3"/>
            <a:ext cx="8686800" cy="5410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First level (Arial 20 pt. Regular) </a:t>
            </a:r>
          </a:p>
          <a:p>
            <a:pPr lvl="1" eaLnBrk="1" hangingPunct="1"/>
            <a:r>
              <a:rPr lang="en-US" dirty="0" smtClean="0"/>
              <a:t>Second level (Arial 18 pt. Regular)</a:t>
            </a:r>
          </a:p>
          <a:p>
            <a:pPr lvl="2" eaLnBrk="1" hangingPunct="1"/>
            <a:r>
              <a:rPr lang="en-US" sz="1500" dirty="0" smtClean="0"/>
              <a:t>Third level (Arial 16 pt. Regular)</a:t>
            </a:r>
          </a:p>
          <a:p>
            <a:pPr lvl="3" eaLnBrk="1" hangingPunct="1"/>
            <a:r>
              <a:rPr lang="en-US" sz="1400" dirty="0" smtClean="0"/>
              <a:t>Fourth level (Arial 14 pt. regular)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/>
              <a:t>First level (Arial 20 pt. Regular) </a:t>
            </a:r>
          </a:p>
          <a:p>
            <a:pPr lvl="1" eaLnBrk="1" hangingPunct="1"/>
            <a:r>
              <a:rPr lang="en-US" dirty="0"/>
              <a:t>Second level (Arial 18 pt. Regular)</a:t>
            </a:r>
          </a:p>
          <a:p>
            <a:pPr lvl="2" eaLnBrk="1" hangingPunct="1"/>
            <a:r>
              <a:rPr lang="en-US" sz="1500" dirty="0"/>
              <a:t>Third level (Arial 16 pt. Regular)</a:t>
            </a:r>
          </a:p>
          <a:p>
            <a:pPr lvl="3" eaLnBrk="1" hangingPunct="1"/>
            <a:r>
              <a:rPr lang="en-US" sz="1400" dirty="0"/>
              <a:t>Fourth level (Arial 14 pt. regular)</a:t>
            </a:r>
          </a:p>
        </p:txBody>
      </p:sp>
    </p:spTree>
    <p:extLst>
      <p:ext uri="{BB962C8B-B14F-4D97-AF65-F5344CB8AC3E}">
        <p14:creationId xmlns:p14="http://schemas.microsoft.com/office/powerpoint/2010/main" val="250807113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1"/>
            <a:ext cx="8686800" cy="5410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First level (Arial 20 pt. Regular) </a:t>
            </a:r>
          </a:p>
          <a:p>
            <a:pPr lvl="1" eaLnBrk="1" hangingPunct="1"/>
            <a:r>
              <a:rPr lang="en-US" dirty="0" smtClean="0"/>
              <a:t>Second level (Arial 18 pt. Regular)</a:t>
            </a:r>
          </a:p>
          <a:p>
            <a:pPr lvl="2" eaLnBrk="1" hangingPunct="1"/>
            <a:r>
              <a:rPr lang="en-US" sz="1500" dirty="0" smtClean="0"/>
              <a:t>Third level (Arial 16 pt. Regular)</a:t>
            </a:r>
          </a:p>
          <a:p>
            <a:pPr lvl="3" eaLnBrk="1" hangingPunct="1"/>
            <a:r>
              <a:rPr lang="en-US" sz="1400" dirty="0" smtClean="0"/>
              <a:t>Fourth level (Arial 14 pt. regular)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/>
              <a:t>First level (Arial 20 pt. Regular) </a:t>
            </a:r>
          </a:p>
          <a:p>
            <a:pPr lvl="1" eaLnBrk="1" hangingPunct="1"/>
            <a:r>
              <a:rPr lang="en-US" dirty="0"/>
              <a:t>Second level (Arial 18 pt. Regular)</a:t>
            </a:r>
          </a:p>
          <a:p>
            <a:pPr lvl="2" eaLnBrk="1" hangingPunct="1"/>
            <a:r>
              <a:rPr lang="en-US" sz="1500" dirty="0"/>
              <a:t>Third level (Arial 16 pt. Regular)</a:t>
            </a:r>
          </a:p>
          <a:p>
            <a:pPr lvl="3" eaLnBrk="1" hangingPunct="1"/>
            <a:r>
              <a:rPr lang="en-US" sz="1400" dirty="0"/>
              <a:t>Fourth level (Arial 14 pt. regular)</a:t>
            </a:r>
          </a:p>
        </p:txBody>
      </p:sp>
    </p:spTree>
    <p:extLst>
      <p:ext uri="{BB962C8B-B14F-4D97-AF65-F5344CB8AC3E}">
        <p14:creationId xmlns:p14="http://schemas.microsoft.com/office/powerpoint/2010/main" val="265499425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2895600"/>
            <a:ext cx="9144000" cy="3962411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383" tIns="47691" rIns="95383" bIns="47691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rgbClr val="003366"/>
              </a:solidFill>
              <a:ea typeface="ＭＳ Ｐゴシック" pitchFamily="34" charset="-128"/>
            </a:endParaRPr>
          </a:p>
        </p:txBody>
      </p:sp>
      <p:pic>
        <p:nvPicPr>
          <p:cNvPr id="1027" name="Picture 3" descr="ICE_for_Wor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6" y="533422"/>
            <a:ext cx="3485810" cy="106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4419622" y="2590801"/>
            <a:ext cx="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1F497D"/>
                </a:solidFill>
                <a:ea typeface="ＭＳ Ｐゴシック" pitchFamily="34" charset="-128"/>
              </a:rPr>
              <a:t/>
            </a:r>
            <a:br>
              <a:rPr lang="en-US" dirty="0">
                <a:solidFill>
                  <a:srgbClr val="1F497D"/>
                </a:solidFill>
                <a:ea typeface="ＭＳ Ｐゴシック" pitchFamily="34" charset="-128"/>
              </a:rPr>
            </a:br>
            <a:endParaRPr lang="en-US" dirty="0">
              <a:solidFill>
                <a:srgbClr val="1F497D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6" y="3886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Times New Roman 32 pt.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6" y="4724400"/>
            <a:ext cx="830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Edit Master subtitle style /  Arial 18 pt. </a:t>
            </a:r>
          </a:p>
        </p:txBody>
      </p:sp>
    </p:spTree>
    <p:extLst>
      <p:ext uri="{BB962C8B-B14F-4D97-AF65-F5344CB8AC3E}">
        <p14:creationId xmlns:p14="http://schemas.microsoft.com/office/powerpoint/2010/main" val="214988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817416" rtl="0" eaLnBrk="0" fontAlgn="base" hangingPunct="0">
        <a:spcBef>
          <a:spcPct val="0"/>
        </a:spcBef>
        <a:spcAft>
          <a:spcPct val="0"/>
        </a:spcAft>
        <a:defRPr sz="3100" b="0">
          <a:solidFill>
            <a:schemeClr val="bg1"/>
          </a:solidFill>
          <a:latin typeface="+mj-lt"/>
          <a:ea typeface="+mj-ea"/>
          <a:cs typeface="+mj-cs"/>
        </a:defRPr>
      </a:lvl1pPr>
      <a:lvl2pPr algn="l" defTabSz="817416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imes New Roman" pitchFamily="18" charset="0"/>
        </a:defRPr>
      </a:lvl2pPr>
      <a:lvl3pPr algn="l" defTabSz="817416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imes New Roman" pitchFamily="18" charset="0"/>
        </a:defRPr>
      </a:lvl3pPr>
      <a:lvl4pPr algn="l" defTabSz="817416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imes New Roman" pitchFamily="18" charset="0"/>
        </a:defRPr>
      </a:lvl4pPr>
      <a:lvl5pPr algn="l" defTabSz="817416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imes New Roman" pitchFamily="18" charset="0"/>
        </a:defRPr>
      </a:lvl5pPr>
      <a:lvl6pPr marL="441679" algn="l" defTabSz="817416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imes New Roman" pitchFamily="18" charset="0"/>
        </a:defRPr>
      </a:lvl6pPr>
      <a:lvl7pPr marL="883357" algn="l" defTabSz="817416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imes New Roman" pitchFamily="18" charset="0"/>
        </a:defRPr>
      </a:lvl7pPr>
      <a:lvl8pPr marL="1325035" algn="l" defTabSz="817416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imes New Roman" pitchFamily="18" charset="0"/>
        </a:defRPr>
      </a:lvl8pPr>
      <a:lvl9pPr marL="1766715" algn="l" defTabSz="817416" rtl="0" fontAlgn="base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Times New Roman" pitchFamily="18" charset="0"/>
        </a:defRPr>
      </a:lvl9pPr>
    </p:titleStyle>
    <p:bodyStyle>
      <a:lvl1pPr marL="306721" indent="-306721" algn="l" defTabSz="817416" rtl="0" eaLnBrk="0" fontAlgn="base" hangingPunct="0">
        <a:spcBef>
          <a:spcPct val="20000"/>
        </a:spcBef>
        <a:spcAft>
          <a:spcPct val="0"/>
        </a:spcAft>
        <a:defRPr sz="1900" b="0">
          <a:solidFill>
            <a:schemeClr val="bg1"/>
          </a:solidFill>
          <a:latin typeface="+mn-lt"/>
          <a:ea typeface="+mn-ea"/>
          <a:cs typeface="+mn-cs"/>
        </a:defRPr>
      </a:lvl1pPr>
      <a:lvl2pPr marL="664052" indent="-254576" algn="l" defTabSz="817416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2914" indent="-205503" algn="l" defTabSz="817416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30854" indent="-203970" algn="l" defTabSz="817416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40327" indent="-203970" algn="l" defTabSz="817416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282006" indent="-203970" algn="l" defTabSz="817416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723684" indent="-203970" algn="l" defTabSz="817416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165363" indent="-203970" algn="l" defTabSz="817416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607040" indent="-203970" algn="l" defTabSz="817416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357" algn="l" defTabSz="88335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5" algn="l" defTabSz="88335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5" algn="l" defTabSz="88335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2" algn="l" defTabSz="88335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2" algn="l" defTabSz="88335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749" algn="l" defTabSz="88335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428" algn="l" defTabSz="88335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rgbClr val="003366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381014" y="228600"/>
            <a:ext cx="6956425" cy="33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159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28606" y="914420"/>
            <a:ext cx="8763000" cy="573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(Arial 18 pt.)</a:t>
            </a:r>
          </a:p>
          <a:p>
            <a:pPr lvl="1"/>
            <a:r>
              <a:rPr lang="en-US" smtClean="0"/>
              <a:t>Second level (Arial 18 pt.)</a:t>
            </a:r>
          </a:p>
          <a:p>
            <a:pPr lvl="2"/>
            <a:r>
              <a:rPr lang="en-US" smtClean="0"/>
              <a:t>Third level (Arial 18 pt.)</a:t>
            </a:r>
          </a:p>
          <a:p>
            <a:pPr lvl="3"/>
            <a:r>
              <a:rPr lang="en-US" smtClean="0"/>
              <a:t>Fourth level (Arial 18 pt.)</a:t>
            </a:r>
          </a:p>
          <a:p>
            <a:pPr lvl="4"/>
            <a:r>
              <a:rPr lang="en-US" smtClean="0"/>
              <a:t>Fifth level (Arial 18 pt.)</a:t>
            </a:r>
          </a:p>
        </p:txBody>
      </p:sp>
      <p:pic>
        <p:nvPicPr>
          <p:cNvPr id="2054" name="Picture 12" descr="ICE_Logo_Revers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0177"/>
            <a:ext cx="16002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7"/>
          <p:cNvSpPr txBox="1">
            <a:spLocks/>
          </p:cNvSpPr>
          <p:nvPr userDrawn="1"/>
        </p:nvSpPr>
        <p:spPr>
          <a:xfrm>
            <a:off x="7924812" y="6717168"/>
            <a:ext cx="1066800" cy="228600"/>
          </a:xfrm>
          <a:prstGeom prst="rect">
            <a:avLst/>
          </a:prstGeom>
        </p:spPr>
        <p:txBody>
          <a:bodyPr lIns="88333" tIns="44167" rIns="88333" bIns="44167"/>
          <a:lstStyle>
            <a:lvl1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3366"/>
              </a:buClr>
              <a:buSzPct val="100000"/>
              <a:buFont typeface="Wingdings" pitchFamily="2" charset="2"/>
              <a:buNone/>
              <a:defRPr sz="900" baseline="0">
                <a:solidFill>
                  <a:srgbClr val="003366"/>
                </a:solidFill>
                <a:latin typeface="Arial" pitchFamily="34" charset="0"/>
                <a:ea typeface="+mn-ea"/>
                <a:cs typeface="+mn-cs"/>
              </a:defRPr>
            </a:lvl1pPr>
            <a:lvl2pPr marL="230188" indent="0" algn="r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339900"/>
              </a:buClr>
              <a:buFont typeface="Wingdings" pitchFamily="2" charset="2"/>
              <a:buNone/>
              <a:defRPr sz="9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30238" indent="-169863" algn="l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79736A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3pPr>
            <a:lvl4pPr marL="973138" indent="-228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B90000"/>
              </a:buClr>
              <a:buSzPct val="100000"/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4pPr>
            <a:lvl5pPr marL="1320800" indent="-219075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5pPr>
            <a:lvl6pPr marL="17780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6pPr>
            <a:lvl7pPr marL="22352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7pPr>
            <a:lvl8pPr marL="26924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8pPr>
            <a:lvl9pPr marL="31496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fld id="{19FE8597-A313-4911-A531-E7227D7D8977}" type="slidenum">
              <a:rPr lang="en-US" sz="800" smtClean="0">
                <a:solidFill>
                  <a:srgbClr val="1F497D"/>
                </a:solidFill>
              </a:rPr>
              <a:pPr lvl="1">
                <a:defRPr/>
              </a:pPr>
              <a:t>‹#›</a:t>
            </a:fld>
            <a:endParaRPr lang="en-US" sz="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1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5pPr>
      <a:lvl6pPr marL="441662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6pPr>
      <a:lvl7pPr marL="883323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7pPr>
      <a:lvl8pPr marL="1324984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8pPr>
      <a:lvl9pPr marL="1766646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220830" indent="-220830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rgbClr val="003366"/>
        </a:buClr>
        <a:buSzPct val="100000"/>
        <a:buFont typeface="Wingdings" pitchFamily="2" charset="2"/>
        <a:buChar char="§"/>
        <a:defRPr sz="1900">
          <a:solidFill>
            <a:srgbClr val="003366"/>
          </a:solidFill>
          <a:latin typeface="+mn-lt"/>
          <a:ea typeface="+mn-ea"/>
          <a:cs typeface="+mn-cs"/>
        </a:defRPr>
      </a:lvl1pPr>
      <a:lvl2pPr marL="443195" indent="-220830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339900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2pPr>
      <a:lvl3pPr marL="608818" indent="-164092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79736A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3pPr>
      <a:lvl4pPr marL="940063" indent="-22083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B90000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4pPr>
      <a:lvl5pPr marL="1275910" indent="-211629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5pPr>
      <a:lvl6pPr marL="1717572" indent="-211629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6pPr>
      <a:lvl7pPr marL="2159232" indent="-211629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7pPr>
      <a:lvl8pPr marL="2600893" indent="-211629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8pPr>
      <a:lvl9pPr marL="3042555" indent="-211629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833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662" algn="l" defTabSz="8833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323" algn="l" defTabSz="8833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4984" algn="l" defTabSz="8833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646" algn="l" defTabSz="8833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307" algn="l" defTabSz="8833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49969" algn="l" defTabSz="8833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629" algn="l" defTabSz="8833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291" algn="l" defTabSz="88332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rgbClr val="003366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3763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381014" y="228600"/>
            <a:ext cx="6956425" cy="33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163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Line 9"/>
          <p:cNvSpPr>
            <a:spLocks noChangeShapeType="1"/>
          </p:cNvSpPr>
          <p:nvPr userDrawn="1"/>
        </p:nvSpPr>
        <p:spPr bwMode="auto">
          <a:xfrm>
            <a:off x="152417" y="6725968"/>
            <a:ext cx="8839200" cy="0"/>
          </a:xfrm>
          <a:prstGeom prst="line">
            <a:avLst/>
          </a:prstGeom>
          <a:noFill/>
          <a:ln w="63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3763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28606" y="914417"/>
            <a:ext cx="8763000" cy="573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(Arial 18 pt.)</a:t>
            </a:r>
          </a:p>
          <a:p>
            <a:pPr lvl="1"/>
            <a:r>
              <a:rPr lang="en-US" smtClean="0"/>
              <a:t>Second level (Arial 18 pt.)</a:t>
            </a:r>
          </a:p>
          <a:p>
            <a:pPr lvl="2"/>
            <a:r>
              <a:rPr lang="en-US" smtClean="0"/>
              <a:t>Third level (Arial 18 pt.)</a:t>
            </a:r>
          </a:p>
          <a:p>
            <a:pPr lvl="3"/>
            <a:r>
              <a:rPr lang="en-US" smtClean="0"/>
              <a:t>Fourth level (Arial 18 pt.)</a:t>
            </a:r>
          </a:p>
          <a:p>
            <a:pPr lvl="4"/>
            <a:r>
              <a:rPr lang="en-US" smtClean="0"/>
              <a:t>Fifth level (Arial 18 pt.)</a:t>
            </a:r>
          </a:p>
        </p:txBody>
      </p:sp>
      <p:pic>
        <p:nvPicPr>
          <p:cNvPr id="2054" name="Picture 12" descr="ICE_Logo_Revers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0177"/>
            <a:ext cx="16002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7"/>
          <p:cNvSpPr txBox="1">
            <a:spLocks/>
          </p:cNvSpPr>
          <p:nvPr userDrawn="1"/>
        </p:nvSpPr>
        <p:spPr>
          <a:xfrm>
            <a:off x="7924812" y="6717168"/>
            <a:ext cx="1066800" cy="228600"/>
          </a:xfrm>
          <a:prstGeom prst="rect">
            <a:avLst/>
          </a:prstGeom>
        </p:spPr>
        <p:txBody>
          <a:bodyPr lIns="88343" tIns="44173" rIns="88343" bIns="44173"/>
          <a:lstStyle>
            <a:lvl1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3366"/>
              </a:buClr>
              <a:buSzPct val="100000"/>
              <a:buFont typeface="Wingdings" pitchFamily="2" charset="2"/>
              <a:buNone/>
              <a:defRPr sz="900" baseline="0">
                <a:solidFill>
                  <a:srgbClr val="003366"/>
                </a:solidFill>
                <a:latin typeface="Arial" pitchFamily="34" charset="0"/>
                <a:ea typeface="+mn-ea"/>
                <a:cs typeface="+mn-cs"/>
              </a:defRPr>
            </a:lvl1pPr>
            <a:lvl2pPr marL="230188" indent="0" algn="r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339900"/>
              </a:buClr>
              <a:buFont typeface="Wingdings" pitchFamily="2" charset="2"/>
              <a:buNone/>
              <a:defRPr sz="9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30238" indent="-169863" algn="l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79736A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3pPr>
            <a:lvl4pPr marL="973138" indent="-228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B90000"/>
              </a:buClr>
              <a:buSzPct val="100000"/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4pPr>
            <a:lvl5pPr marL="1320800" indent="-219075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5pPr>
            <a:lvl6pPr marL="17780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6pPr>
            <a:lvl7pPr marL="22352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7pPr>
            <a:lvl8pPr marL="26924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8pPr>
            <a:lvl9pPr marL="31496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9pPr>
          </a:lstStyle>
          <a:p>
            <a:pPr lvl="1" defTabSz="913763">
              <a:defRPr/>
            </a:pPr>
            <a:fld id="{19FE8597-A313-4911-A531-E7227D7D8977}" type="slidenum">
              <a:rPr lang="en-US" sz="800" smtClean="0">
                <a:solidFill>
                  <a:srgbClr val="1F497D"/>
                </a:solidFill>
              </a:rPr>
              <a:pPr lvl="1" defTabSz="913763">
                <a:defRPr/>
              </a:pPr>
              <a:t>‹#›</a:t>
            </a:fld>
            <a:endParaRPr lang="en-US" sz="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8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5pPr>
      <a:lvl6pPr marL="441713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6pPr>
      <a:lvl7pPr marL="883426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7pPr>
      <a:lvl8pPr marL="1325139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8pPr>
      <a:lvl9pPr marL="1766851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220856" indent="-220856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rgbClr val="003366"/>
        </a:buClr>
        <a:buSzPct val="100000"/>
        <a:buFont typeface="Wingdings" pitchFamily="2" charset="2"/>
        <a:buChar char="§"/>
        <a:defRPr sz="1900">
          <a:solidFill>
            <a:srgbClr val="003366"/>
          </a:solidFill>
          <a:latin typeface="+mn-lt"/>
          <a:ea typeface="+mn-ea"/>
          <a:cs typeface="+mn-cs"/>
        </a:defRPr>
      </a:lvl1pPr>
      <a:lvl2pPr marL="443247" indent="-220856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339900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2pPr>
      <a:lvl3pPr marL="608890" indent="-164110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79736A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3pPr>
      <a:lvl4pPr marL="940172" indent="-220856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B90000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4pPr>
      <a:lvl5pPr marL="1276059" indent="-211654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5pPr>
      <a:lvl6pPr marL="1717772" indent="-211654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6pPr>
      <a:lvl7pPr marL="2159483" indent="-211654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7pPr>
      <a:lvl8pPr marL="2601195" indent="-211654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8pPr>
      <a:lvl9pPr marL="3042909" indent="-211654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834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713" algn="l" defTabSz="8834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26" algn="l" defTabSz="8834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139" algn="l" defTabSz="8834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851" algn="l" defTabSz="8834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562" algn="l" defTabSz="8834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277" algn="l" defTabSz="8834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989" algn="l" defTabSz="8834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702" algn="l" defTabSz="8834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rgbClr val="003366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3869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381014" y="228600"/>
            <a:ext cx="6956425" cy="33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169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Line 9"/>
          <p:cNvSpPr>
            <a:spLocks noChangeShapeType="1"/>
          </p:cNvSpPr>
          <p:nvPr userDrawn="1"/>
        </p:nvSpPr>
        <p:spPr bwMode="auto">
          <a:xfrm>
            <a:off x="152416" y="6725968"/>
            <a:ext cx="8839200" cy="0"/>
          </a:xfrm>
          <a:prstGeom prst="line">
            <a:avLst/>
          </a:prstGeom>
          <a:noFill/>
          <a:ln w="63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3869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28606" y="914414"/>
            <a:ext cx="8763000" cy="573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(Arial 18 pt.)</a:t>
            </a:r>
          </a:p>
          <a:p>
            <a:pPr lvl="1"/>
            <a:r>
              <a:rPr lang="en-US" smtClean="0"/>
              <a:t>Second level (Arial 18 pt.)</a:t>
            </a:r>
          </a:p>
          <a:p>
            <a:pPr lvl="2"/>
            <a:r>
              <a:rPr lang="en-US" smtClean="0"/>
              <a:t>Third level (Arial 18 pt.)</a:t>
            </a:r>
          </a:p>
          <a:p>
            <a:pPr lvl="3"/>
            <a:r>
              <a:rPr lang="en-US" smtClean="0"/>
              <a:t>Fourth level (Arial 18 pt.)</a:t>
            </a:r>
          </a:p>
          <a:p>
            <a:pPr lvl="4"/>
            <a:r>
              <a:rPr lang="en-US" smtClean="0"/>
              <a:t>Fifth level (Arial 18 pt.)</a:t>
            </a:r>
          </a:p>
        </p:txBody>
      </p:sp>
      <p:pic>
        <p:nvPicPr>
          <p:cNvPr id="2054" name="Picture 12" descr="ICE_Logo_Revers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0177"/>
            <a:ext cx="16002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7"/>
          <p:cNvSpPr txBox="1">
            <a:spLocks/>
          </p:cNvSpPr>
          <p:nvPr userDrawn="1"/>
        </p:nvSpPr>
        <p:spPr>
          <a:xfrm>
            <a:off x="7924812" y="6717168"/>
            <a:ext cx="1066800" cy="228600"/>
          </a:xfrm>
          <a:prstGeom prst="rect">
            <a:avLst/>
          </a:prstGeom>
        </p:spPr>
        <p:txBody>
          <a:bodyPr lIns="88354" tIns="44179" rIns="88354" bIns="44179"/>
          <a:lstStyle>
            <a:lvl1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3366"/>
              </a:buClr>
              <a:buSzPct val="100000"/>
              <a:buFont typeface="Wingdings" pitchFamily="2" charset="2"/>
              <a:buNone/>
              <a:defRPr sz="900" baseline="0">
                <a:solidFill>
                  <a:srgbClr val="003366"/>
                </a:solidFill>
                <a:latin typeface="Arial" pitchFamily="34" charset="0"/>
                <a:ea typeface="+mn-ea"/>
                <a:cs typeface="+mn-cs"/>
              </a:defRPr>
            </a:lvl1pPr>
            <a:lvl2pPr marL="230188" indent="0" algn="r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339900"/>
              </a:buClr>
              <a:buFont typeface="Wingdings" pitchFamily="2" charset="2"/>
              <a:buNone/>
              <a:defRPr sz="9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30238" indent="-169863" algn="l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79736A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3pPr>
            <a:lvl4pPr marL="973138" indent="-228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B90000"/>
              </a:buClr>
              <a:buSzPct val="100000"/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4pPr>
            <a:lvl5pPr marL="1320800" indent="-219075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5pPr>
            <a:lvl6pPr marL="17780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6pPr>
            <a:lvl7pPr marL="22352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7pPr>
            <a:lvl8pPr marL="26924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8pPr>
            <a:lvl9pPr marL="31496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9pPr>
          </a:lstStyle>
          <a:p>
            <a:pPr lvl="1" defTabSz="913869">
              <a:defRPr/>
            </a:pPr>
            <a:fld id="{19FE8597-A313-4911-A531-E7227D7D8977}" type="slidenum">
              <a:rPr lang="en-US" sz="800" smtClean="0">
                <a:solidFill>
                  <a:srgbClr val="1F497D"/>
                </a:solidFill>
              </a:rPr>
              <a:pPr lvl="1" defTabSz="913869">
                <a:defRPr/>
              </a:pPr>
              <a:t>‹#›</a:t>
            </a:fld>
            <a:endParaRPr lang="en-US" sz="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3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5pPr>
      <a:lvl6pPr marL="441764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6pPr>
      <a:lvl7pPr marL="883528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7pPr>
      <a:lvl8pPr marL="1325292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8pPr>
      <a:lvl9pPr marL="1767057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220882" indent="-220882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rgbClr val="003366"/>
        </a:buClr>
        <a:buSzPct val="100000"/>
        <a:buFont typeface="Wingdings" pitchFamily="2" charset="2"/>
        <a:buChar char="§"/>
        <a:defRPr sz="1900">
          <a:solidFill>
            <a:srgbClr val="003366"/>
          </a:solidFill>
          <a:latin typeface="+mn-lt"/>
          <a:ea typeface="+mn-ea"/>
          <a:cs typeface="+mn-cs"/>
        </a:defRPr>
      </a:lvl1pPr>
      <a:lvl2pPr marL="443298" indent="-220882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339900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2pPr>
      <a:lvl3pPr marL="608960" indent="-164130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79736A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3pPr>
      <a:lvl4pPr marL="940282" indent="-220882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B90000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4pPr>
      <a:lvl5pPr marL="1276207" indent="-211679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5pPr>
      <a:lvl6pPr marL="1717972" indent="-211679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6pPr>
      <a:lvl7pPr marL="2159735" indent="-211679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7pPr>
      <a:lvl8pPr marL="2601498" indent="-211679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8pPr>
      <a:lvl9pPr marL="3043263" indent="-211679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8352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764" algn="l" defTabSz="88352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528" algn="l" defTabSz="88352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292" algn="l" defTabSz="88352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7057" algn="l" defTabSz="88352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818" algn="l" defTabSz="88352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585" algn="l" defTabSz="88352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2348" algn="l" defTabSz="88352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4113" algn="l" defTabSz="88352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rgbClr val="003366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01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381012" y="228600"/>
            <a:ext cx="6956425" cy="33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177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Line 9"/>
          <p:cNvSpPr>
            <a:spLocks noChangeShapeType="1"/>
          </p:cNvSpPr>
          <p:nvPr userDrawn="1"/>
        </p:nvSpPr>
        <p:spPr bwMode="auto">
          <a:xfrm>
            <a:off x="152412" y="6725968"/>
            <a:ext cx="8839200" cy="0"/>
          </a:xfrm>
          <a:prstGeom prst="line">
            <a:avLst/>
          </a:prstGeom>
          <a:noFill/>
          <a:ln w="63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401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28606" y="914410"/>
            <a:ext cx="8763000" cy="573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(Arial 18 pt.)</a:t>
            </a:r>
          </a:p>
          <a:p>
            <a:pPr lvl="1"/>
            <a:r>
              <a:rPr lang="en-US" smtClean="0"/>
              <a:t>Second level (Arial 18 pt.)</a:t>
            </a:r>
          </a:p>
          <a:p>
            <a:pPr lvl="2"/>
            <a:r>
              <a:rPr lang="en-US" smtClean="0"/>
              <a:t>Third level (Arial 18 pt.)</a:t>
            </a:r>
          </a:p>
          <a:p>
            <a:pPr lvl="3"/>
            <a:r>
              <a:rPr lang="en-US" smtClean="0"/>
              <a:t>Fourth level (Arial 18 pt.)</a:t>
            </a:r>
          </a:p>
          <a:p>
            <a:pPr lvl="4"/>
            <a:r>
              <a:rPr lang="en-US" smtClean="0"/>
              <a:t>Fifth level (Arial 18 pt.)</a:t>
            </a:r>
          </a:p>
        </p:txBody>
      </p:sp>
      <p:pic>
        <p:nvPicPr>
          <p:cNvPr id="2054" name="Picture 12" descr="ICE_Logo_Revers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0177"/>
            <a:ext cx="16002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7"/>
          <p:cNvSpPr txBox="1">
            <a:spLocks/>
          </p:cNvSpPr>
          <p:nvPr userDrawn="1"/>
        </p:nvSpPr>
        <p:spPr>
          <a:xfrm>
            <a:off x="7924812" y="6717168"/>
            <a:ext cx="1066800" cy="228600"/>
          </a:xfrm>
          <a:prstGeom prst="rect">
            <a:avLst/>
          </a:prstGeom>
        </p:spPr>
        <p:txBody>
          <a:bodyPr lIns="88366" tIns="44185" rIns="88366" bIns="44185"/>
          <a:lstStyle>
            <a:lvl1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3366"/>
              </a:buClr>
              <a:buSzPct val="100000"/>
              <a:buFont typeface="Wingdings" pitchFamily="2" charset="2"/>
              <a:buNone/>
              <a:defRPr sz="900" baseline="0">
                <a:solidFill>
                  <a:srgbClr val="003366"/>
                </a:solidFill>
                <a:latin typeface="Arial" pitchFamily="34" charset="0"/>
                <a:ea typeface="+mn-ea"/>
                <a:cs typeface="+mn-cs"/>
              </a:defRPr>
            </a:lvl1pPr>
            <a:lvl2pPr marL="230188" indent="0" algn="r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339900"/>
              </a:buClr>
              <a:buFont typeface="Wingdings" pitchFamily="2" charset="2"/>
              <a:buNone/>
              <a:defRPr sz="9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30238" indent="-169863" algn="l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79736A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3pPr>
            <a:lvl4pPr marL="973138" indent="-228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B90000"/>
              </a:buClr>
              <a:buSzPct val="100000"/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4pPr>
            <a:lvl5pPr marL="1320800" indent="-219075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5pPr>
            <a:lvl6pPr marL="17780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6pPr>
            <a:lvl7pPr marL="22352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7pPr>
            <a:lvl8pPr marL="26924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8pPr>
            <a:lvl9pPr marL="31496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9pPr>
          </a:lstStyle>
          <a:p>
            <a:pPr lvl="1" defTabSz="914011">
              <a:defRPr/>
            </a:pPr>
            <a:fld id="{19FE8597-A313-4911-A531-E7227D7D8977}" type="slidenum">
              <a:rPr lang="en-US" sz="800" smtClean="0">
                <a:solidFill>
                  <a:srgbClr val="1F497D"/>
                </a:solidFill>
              </a:rPr>
              <a:pPr lvl="1" defTabSz="914011">
                <a:defRPr/>
              </a:pPr>
              <a:t>‹#›</a:t>
            </a:fld>
            <a:endParaRPr lang="en-US" sz="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8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5pPr>
      <a:lvl6pPr marL="441832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6pPr>
      <a:lvl7pPr marL="883665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7pPr>
      <a:lvl8pPr marL="1325497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8pPr>
      <a:lvl9pPr marL="1767332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220916" indent="-220916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rgbClr val="003366"/>
        </a:buClr>
        <a:buSzPct val="100000"/>
        <a:buFont typeface="Wingdings" pitchFamily="2" charset="2"/>
        <a:buChar char="§"/>
        <a:defRPr sz="1900">
          <a:solidFill>
            <a:srgbClr val="003366"/>
          </a:solidFill>
          <a:latin typeface="+mn-lt"/>
          <a:ea typeface="+mn-ea"/>
          <a:cs typeface="+mn-cs"/>
        </a:defRPr>
      </a:lvl1pPr>
      <a:lvl2pPr marL="443367" indent="-220916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339900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2pPr>
      <a:lvl3pPr marL="609054" indent="-164155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79736A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3pPr>
      <a:lvl4pPr marL="940428" indent="-220916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B90000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4pPr>
      <a:lvl5pPr marL="1276404" indent="-211712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5pPr>
      <a:lvl6pPr marL="1718238" indent="-211712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6pPr>
      <a:lvl7pPr marL="2160069" indent="-211712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7pPr>
      <a:lvl8pPr marL="2601902" indent="-211712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8pPr>
      <a:lvl9pPr marL="3043735" indent="-211712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836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832" algn="l" defTabSz="8836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665" algn="l" defTabSz="8836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497" algn="l" defTabSz="8836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7332" algn="l" defTabSz="8836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9162" algn="l" defTabSz="8836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995" algn="l" defTabSz="8836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2828" algn="l" defTabSz="8836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4661" algn="l" defTabSz="8836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rgbClr val="003366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88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381007" y="228600"/>
            <a:ext cx="6956425" cy="33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185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Line 9"/>
          <p:cNvSpPr>
            <a:spLocks noChangeShapeType="1"/>
          </p:cNvSpPr>
          <p:nvPr userDrawn="1"/>
        </p:nvSpPr>
        <p:spPr bwMode="auto">
          <a:xfrm>
            <a:off x="152407" y="6725968"/>
            <a:ext cx="8839200" cy="0"/>
          </a:xfrm>
          <a:prstGeom prst="line">
            <a:avLst/>
          </a:prstGeom>
          <a:noFill/>
          <a:ln w="63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4188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28606" y="914405"/>
            <a:ext cx="8763000" cy="573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(Arial 18 pt.)</a:t>
            </a:r>
          </a:p>
          <a:p>
            <a:pPr lvl="1"/>
            <a:r>
              <a:rPr lang="en-US" smtClean="0"/>
              <a:t>Second level (Arial 18 pt.)</a:t>
            </a:r>
          </a:p>
          <a:p>
            <a:pPr lvl="2"/>
            <a:r>
              <a:rPr lang="en-US" smtClean="0"/>
              <a:t>Third level (Arial 18 pt.)</a:t>
            </a:r>
          </a:p>
          <a:p>
            <a:pPr lvl="3"/>
            <a:r>
              <a:rPr lang="en-US" smtClean="0"/>
              <a:t>Fourth level (Arial 18 pt.)</a:t>
            </a:r>
          </a:p>
          <a:p>
            <a:pPr lvl="4"/>
            <a:r>
              <a:rPr lang="en-US" smtClean="0"/>
              <a:t>Fifth level (Arial 18 pt.)</a:t>
            </a:r>
          </a:p>
        </p:txBody>
      </p:sp>
      <p:pic>
        <p:nvPicPr>
          <p:cNvPr id="2054" name="Picture 12" descr="ICE_Logo_Revers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0177"/>
            <a:ext cx="16002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7"/>
          <p:cNvSpPr txBox="1">
            <a:spLocks/>
          </p:cNvSpPr>
          <p:nvPr userDrawn="1"/>
        </p:nvSpPr>
        <p:spPr>
          <a:xfrm>
            <a:off x="7924807" y="6717168"/>
            <a:ext cx="1066800" cy="228600"/>
          </a:xfrm>
          <a:prstGeom prst="rect">
            <a:avLst/>
          </a:prstGeom>
        </p:spPr>
        <p:txBody>
          <a:bodyPr lIns="88384" tIns="44190" rIns="88384" bIns="44190"/>
          <a:lstStyle>
            <a:lvl1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3366"/>
              </a:buClr>
              <a:buSzPct val="100000"/>
              <a:buFont typeface="Wingdings" pitchFamily="2" charset="2"/>
              <a:buNone/>
              <a:defRPr sz="900" baseline="0">
                <a:solidFill>
                  <a:srgbClr val="003366"/>
                </a:solidFill>
                <a:latin typeface="Arial" pitchFamily="34" charset="0"/>
                <a:ea typeface="+mn-ea"/>
                <a:cs typeface="+mn-cs"/>
              </a:defRPr>
            </a:lvl1pPr>
            <a:lvl2pPr marL="230188" indent="0" algn="r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339900"/>
              </a:buClr>
              <a:buFont typeface="Wingdings" pitchFamily="2" charset="2"/>
              <a:buNone/>
              <a:defRPr sz="9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30238" indent="-169863" algn="l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79736A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3pPr>
            <a:lvl4pPr marL="973138" indent="-228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B90000"/>
              </a:buClr>
              <a:buSzPct val="100000"/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4pPr>
            <a:lvl5pPr marL="1320800" indent="-219075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5pPr>
            <a:lvl6pPr marL="17780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6pPr>
            <a:lvl7pPr marL="22352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7pPr>
            <a:lvl8pPr marL="26924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8pPr>
            <a:lvl9pPr marL="31496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9pPr>
          </a:lstStyle>
          <a:p>
            <a:pPr lvl="1" defTabSz="914188">
              <a:defRPr/>
            </a:pPr>
            <a:fld id="{19FE8597-A313-4911-A531-E7227D7D8977}" type="slidenum">
              <a:rPr lang="en-US" sz="800" smtClean="0">
                <a:solidFill>
                  <a:srgbClr val="1F497D"/>
                </a:solidFill>
              </a:rPr>
              <a:pPr lvl="1" defTabSz="914188">
                <a:defRPr/>
              </a:pPr>
              <a:t>‹#›</a:t>
            </a:fld>
            <a:endParaRPr lang="en-US" sz="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6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5pPr>
      <a:lvl6pPr marL="441918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6pPr>
      <a:lvl7pPr marL="883836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7pPr>
      <a:lvl8pPr marL="1325754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8pPr>
      <a:lvl9pPr marL="1767674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220958" indent="-220958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rgbClr val="003366"/>
        </a:buClr>
        <a:buSzPct val="100000"/>
        <a:buFont typeface="Wingdings" pitchFamily="2" charset="2"/>
        <a:buChar char="§"/>
        <a:defRPr sz="1900">
          <a:solidFill>
            <a:srgbClr val="003366"/>
          </a:solidFill>
          <a:latin typeface="+mn-lt"/>
          <a:ea typeface="+mn-ea"/>
          <a:cs typeface="+mn-cs"/>
        </a:defRPr>
      </a:lvl1pPr>
      <a:lvl2pPr marL="443453" indent="-220958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339900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2pPr>
      <a:lvl3pPr marL="609172" indent="-164186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79736A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3pPr>
      <a:lvl4pPr marL="940610" indent="-220958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B90000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4pPr>
      <a:lvl5pPr marL="1276653" indent="-211753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5pPr>
      <a:lvl6pPr marL="1718571" indent="-211753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6pPr>
      <a:lvl7pPr marL="2160488" indent="-211753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7pPr>
      <a:lvl8pPr marL="2602406" indent="-211753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8pPr>
      <a:lvl9pPr marL="3044325" indent="-211753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838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918" algn="l" defTabSz="8838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836" algn="l" defTabSz="8838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754" algn="l" defTabSz="8838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7674" algn="l" defTabSz="8838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9592" algn="l" defTabSz="8838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508" algn="l" defTabSz="8838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3427" algn="l" defTabSz="8838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5346" algn="l" defTabSz="88383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rgbClr val="003366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381001" y="228600"/>
            <a:ext cx="6956425" cy="33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191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Line 9"/>
          <p:cNvSpPr>
            <a:spLocks noChangeShapeType="1"/>
          </p:cNvSpPr>
          <p:nvPr userDrawn="1"/>
        </p:nvSpPr>
        <p:spPr bwMode="auto">
          <a:xfrm>
            <a:off x="152401" y="6725968"/>
            <a:ext cx="8839200" cy="0"/>
          </a:xfrm>
          <a:prstGeom prst="line">
            <a:avLst/>
          </a:prstGeom>
          <a:noFill/>
          <a:ln w="63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28601" y="914399"/>
            <a:ext cx="8763000" cy="573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(Arial 18 pt.)</a:t>
            </a:r>
          </a:p>
          <a:p>
            <a:pPr lvl="1"/>
            <a:r>
              <a:rPr lang="en-US" smtClean="0"/>
              <a:t>Second level (Arial 18 pt.)</a:t>
            </a:r>
          </a:p>
          <a:p>
            <a:pPr lvl="2"/>
            <a:r>
              <a:rPr lang="en-US" smtClean="0"/>
              <a:t>Third level (Arial 18 pt.)</a:t>
            </a:r>
          </a:p>
          <a:p>
            <a:pPr lvl="3"/>
            <a:r>
              <a:rPr lang="en-US" smtClean="0"/>
              <a:t>Fourth level (Arial 18 pt.)</a:t>
            </a:r>
          </a:p>
          <a:p>
            <a:pPr lvl="4"/>
            <a:r>
              <a:rPr lang="en-US" smtClean="0"/>
              <a:t>Fifth level (Arial 18 pt.)</a:t>
            </a:r>
          </a:p>
        </p:txBody>
      </p:sp>
      <p:pic>
        <p:nvPicPr>
          <p:cNvPr id="2054" name="Picture 12" descr="ICE_Logo_Revers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0177"/>
            <a:ext cx="1600200" cy="479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7"/>
          <p:cNvSpPr txBox="1">
            <a:spLocks/>
          </p:cNvSpPr>
          <p:nvPr userDrawn="1"/>
        </p:nvSpPr>
        <p:spPr>
          <a:xfrm>
            <a:off x="7924801" y="6717168"/>
            <a:ext cx="1066800" cy="228600"/>
          </a:xfrm>
          <a:prstGeom prst="rect">
            <a:avLst/>
          </a:prstGeom>
        </p:spPr>
        <p:txBody>
          <a:bodyPr lIns="88404" tIns="44202" rIns="88404" bIns="44202"/>
          <a:lstStyle>
            <a:lvl1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003366"/>
              </a:buClr>
              <a:buSzPct val="100000"/>
              <a:buFont typeface="Wingdings" pitchFamily="2" charset="2"/>
              <a:buNone/>
              <a:defRPr sz="900" baseline="0">
                <a:solidFill>
                  <a:srgbClr val="003366"/>
                </a:solidFill>
                <a:latin typeface="Arial" pitchFamily="34" charset="0"/>
                <a:ea typeface="+mn-ea"/>
                <a:cs typeface="+mn-cs"/>
              </a:defRPr>
            </a:lvl1pPr>
            <a:lvl2pPr marL="230188" indent="0" algn="r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339900"/>
              </a:buClr>
              <a:buFont typeface="Wingdings" pitchFamily="2" charset="2"/>
              <a:buNone/>
              <a:defRPr sz="9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30238" indent="-169863" algn="l" rtl="0" eaLnBrk="0" fontAlgn="base" hangingPunct="0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79736A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3pPr>
            <a:lvl4pPr marL="973138" indent="-228600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B90000"/>
              </a:buClr>
              <a:buSzPct val="100000"/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4pPr>
            <a:lvl5pPr marL="1320800" indent="-219075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5pPr>
            <a:lvl6pPr marL="17780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6pPr>
            <a:lvl7pPr marL="22352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7pPr>
            <a:lvl8pPr marL="26924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8pPr>
            <a:lvl9pPr marL="3149600" indent="-219075" algn="l" rtl="0" fontAlgn="base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rgbClr val="003366"/>
                </a:solidFill>
                <a:latin typeface="+mn-lt"/>
                <a:ea typeface="+mn-ea"/>
              </a:defRPr>
            </a:lvl9pPr>
          </a:lstStyle>
          <a:p>
            <a:pPr lvl="1" defTabSz="914400">
              <a:defRPr/>
            </a:pPr>
            <a:fld id="{19FE8597-A313-4911-A531-E7227D7D8977}" type="slidenum">
              <a:rPr lang="en-US" sz="800" smtClean="0">
                <a:solidFill>
                  <a:srgbClr val="1F497D"/>
                </a:solidFill>
              </a:rPr>
              <a:pPr lvl="1" defTabSz="914400">
                <a:defRPr/>
              </a:pPr>
              <a:t>‹#›</a:t>
            </a:fld>
            <a:endParaRPr lang="en-US" sz="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9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5pPr>
      <a:lvl6pPr marL="442021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6pPr>
      <a:lvl7pPr marL="884042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7pPr>
      <a:lvl8pPr marL="1326063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8pPr>
      <a:lvl9pPr marL="1768084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221010" indent="-221010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rgbClr val="003366"/>
        </a:buClr>
        <a:buSzPct val="100000"/>
        <a:buFont typeface="Wingdings" pitchFamily="2" charset="2"/>
        <a:buChar char="§"/>
        <a:defRPr sz="1900">
          <a:solidFill>
            <a:srgbClr val="003366"/>
          </a:solidFill>
          <a:latin typeface="+mn-lt"/>
          <a:ea typeface="+mn-ea"/>
          <a:cs typeface="+mn-cs"/>
        </a:defRPr>
      </a:lvl1pPr>
      <a:lvl2pPr marL="443556" indent="-221010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339900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2pPr>
      <a:lvl3pPr marL="609314" indent="-164224" algn="l" rtl="0" eaLnBrk="0" fontAlgn="base" hangingPunct="0">
        <a:lnSpc>
          <a:spcPct val="90000"/>
        </a:lnSpc>
        <a:spcBef>
          <a:spcPct val="5000"/>
        </a:spcBef>
        <a:spcAft>
          <a:spcPct val="25000"/>
        </a:spcAft>
        <a:buClr>
          <a:srgbClr val="79736A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3pPr>
      <a:lvl4pPr marL="940830" indent="-221010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rgbClr val="B90000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4pPr>
      <a:lvl5pPr marL="1276949" indent="-211802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5pPr>
      <a:lvl6pPr marL="1718970" indent="-211802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6pPr>
      <a:lvl7pPr marL="2160991" indent="-211802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7pPr>
      <a:lvl8pPr marL="2603012" indent="-211802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8pPr>
      <a:lvl9pPr marL="3045033" indent="-211802" algn="l" rtl="0" fontAlgn="base">
        <a:lnSpc>
          <a:spcPct val="95000"/>
        </a:lnSpc>
        <a:spcBef>
          <a:spcPct val="0"/>
        </a:spcBef>
        <a:spcAft>
          <a:spcPct val="30000"/>
        </a:spcAft>
        <a:buClr>
          <a:schemeClr val="bg2"/>
        </a:buClr>
        <a:buFont typeface="Wingdings" pitchFamily="2" charset="2"/>
        <a:buChar char="§"/>
        <a:defRPr>
          <a:solidFill>
            <a:srgbClr val="0033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840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021" algn="l" defTabSz="8840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4042" algn="l" defTabSz="8840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6063" algn="l" defTabSz="8840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8084" algn="l" defTabSz="8840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10105" algn="l" defTabSz="8840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126" algn="l" defTabSz="8840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4147" algn="l" defTabSz="8840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6168" algn="l" defTabSz="88404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14" y="197961"/>
            <a:ext cx="6956425" cy="335439"/>
          </a:xfrm>
        </p:spPr>
        <p:txBody>
          <a:bodyPr/>
          <a:lstStyle/>
          <a:p>
            <a:r>
              <a:rPr lang="en-US" dirty="0" smtClean="0"/>
              <a:t>LENS Message Features Update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467600" cy="461664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Lucida Fax" panose="02060602050505020204" pitchFamily="18" charset="0"/>
              </a:rPr>
              <a:t>************************ICE CUSTODY RELEASE***********************</a:t>
            </a:r>
            <a:endParaRPr lang="en-US" sz="1200" dirty="0" smtClean="0">
              <a:solidFill>
                <a:schemeClr val="bg1"/>
              </a:solidFill>
              <a:latin typeface="Lucida Fax" panose="02060602050505020204" pitchFamily="18" charset="0"/>
            </a:endParaRPr>
          </a:p>
          <a:p>
            <a:pPr algn="ctr"/>
            <a:endParaRPr lang="en-US" sz="1200" dirty="0" smtClean="0">
              <a:solidFill>
                <a:schemeClr val="bg1"/>
              </a:solidFill>
              <a:latin typeface="Lucida Fax" panose="02060602050505020204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FROM NLETS ON 01/13/15 AT 15:58:23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AM. VTCICE00000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13:58 04/21/2015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13:58 04/21/2015 VTCICE0000</a:t>
            </a:r>
          </a:p>
          <a:p>
            <a:endParaRPr lang="en-US" sz="1200" dirty="0">
              <a:solidFill>
                <a:schemeClr val="bg1"/>
              </a:solidFill>
              <a:latin typeface="Lucida Fax" panose="02060602050505020204" pitchFamily="18" charset="0"/>
            </a:endParaRPr>
          </a:p>
          <a:p>
            <a:endParaRPr lang="en-US" sz="1200" dirty="0" smtClean="0">
              <a:solidFill>
                <a:schemeClr val="bg1"/>
              </a:solidFill>
              <a:latin typeface="Lucida Fax" panose="02060602050505020204" pitchFamily="18" charset="0"/>
            </a:endParaRPr>
          </a:p>
          <a:p>
            <a:r>
              <a:rPr lang="en-US" sz="1200" i="1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THE INDIVIDUAL IDENTIFIED BELOW IS EXPECTED TO BE RELEASED FROM THE CUSTODY OF THE U.S. DEPARTMENT OF HOMELAND SECURITY, U.S. IMMIGRATION AND CUSTOMS ENFORCEMENT (ICE) DALLAS FIELD OFFICE TODAY 01/13/2015. </a:t>
            </a:r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FOR FURTHER INFORMATION PLEASE CONTACT THE LESC ON (802) 872-6020 OR VIA NLETS ADMINISTRATIVE MESSAGE (AM) TO VTINS07S0</a:t>
            </a:r>
            <a:r>
              <a:rPr lang="en-US" sz="1200" dirty="0">
                <a:solidFill>
                  <a:schemeClr val="bg1"/>
                </a:solidFill>
                <a:latin typeface="Lucida Fax" panose="02060602050505020204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/ VTCICE0900. </a:t>
            </a:r>
          </a:p>
          <a:p>
            <a:endParaRPr lang="en-US" sz="1200" dirty="0" smtClean="0">
              <a:solidFill>
                <a:schemeClr val="bg1"/>
              </a:solidFill>
              <a:latin typeface="Lucida Fax" panose="02060602050505020204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SUBJECT INFORMATION: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LNAME: Doe	FNAME: John	MNAME: Peter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CITZ: Country	DOB: 00/00/0000	A# 123456789</a:t>
            </a:r>
          </a:p>
          <a:p>
            <a:r>
              <a:rPr lang="en-US" sz="1200" i="1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ALIAS: Unknown	ADDRESS: </a:t>
            </a:r>
            <a:r>
              <a:rPr lang="en-US" sz="1200" b="1" i="1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123 Main Street, Phoenix, AZ 20009</a:t>
            </a:r>
          </a:p>
          <a:p>
            <a:r>
              <a:rPr lang="en-US" sz="1200" i="1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FBI# A1234567	SID# 123456789	FIN# 123456789</a:t>
            </a:r>
          </a:p>
          <a:p>
            <a:endParaRPr lang="en-US" sz="1200" dirty="0" smtClean="0">
              <a:solidFill>
                <a:schemeClr val="bg1"/>
              </a:solidFill>
              <a:latin typeface="Lucida Fax" panose="02060602050505020204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***For your situational awareness only. This </a:t>
            </a:r>
            <a:r>
              <a:rPr lang="en-US" sz="1200" dirty="0">
                <a:solidFill>
                  <a:schemeClr val="bg1"/>
                </a:solidFill>
                <a:latin typeface="Lucida Fax" panose="02060602050505020204" pitchFamily="18" charset="0"/>
              </a:rPr>
              <a:t>is For Official Use </a:t>
            </a:r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Only.  </a:t>
            </a:r>
            <a:r>
              <a:rPr lang="en-US" sz="1200" dirty="0">
                <a:solidFill>
                  <a:schemeClr val="bg1"/>
                </a:solidFill>
                <a:latin typeface="Lucida Fax" panose="02060602050505020204" pitchFamily="18" charset="0"/>
              </a:rPr>
              <a:t>Please forward to need-to-know entities as </a:t>
            </a:r>
            <a:r>
              <a:rPr lang="en-US" sz="1200" dirty="0" smtClean="0">
                <a:solidFill>
                  <a:schemeClr val="bg1"/>
                </a:solidFill>
                <a:latin typeface="Lucida Fax" panose="02060602050505020204" pitchFamily="18" charset="0"/>
              </a:rPr>
              <a:t>appropriate***</a:t>
            </a:r>
            <a:endParaRPr lang="en-US" sz="1200" dirty="0">
              <a:solidFill>
                <a:schemeClr val="bg1"/>
              </a:solidFill>
              <a:latin typeface="Lucida Fax" panose="02060602050505020204" pitchFamily="18" charset="0"/>
            </a:endParaRPr>
          </a:p>
          <a:p>
            <a:endParaRPr lang="en-US" sz="1200" dirty="0" smtClean="0">
              <a:solidFill>
                <a:schemeClr val="bg1"/>
              </a:solidFill>
              <a:latin typeface="Lucida Fax" panose="02060602050505020204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5686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le Slid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you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yout Slid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out Slide 1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2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70008A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3">
        <a:dk1>
          <a:srgbClr val="000000"/>
        </a:dk1>
        <a:lt1>
          <a:srgbClr val="B2B2B2"/>
        </a:lt1>
        <a:dk2>
          <a:srgbClr val="0023A0"/>
        </a:dk2>
        <a:lt2>
          <a:srgbClr val="FFFFFF"/>
        </a:lt2>
        <a:accent1>
          <a:srgbClr val="70008A"/>
        </a:accent1>
        <a:accent2>
          <a:srgbClr val="B90000"/>
        </a:accent2>
        <a:accent3>
          <a:srgbClr val="D5D5D5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4">
        <a:dk1>
          <a:srgbClr val="000000"/>
        </a:dk1>
        <a:lt1>
          <a:srgbClr val="FFFFFF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FFFFFF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5">
        <a:dk1>
          <a:srgbClr val="000000"/>
        </a:dk1>
        <a:lt1>
          <a:srgbClr val="BCBCBC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DADADA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6">
        <a:dk1>
          <a:srgbClr val="000000"/>
        </a:dk1>
        <a:lt1>
          <a:srgbClr val="BCBCBC"/>
        </a:lt1>
        <a:dk2>
          <a:srgbClr val="0023A0"/>
        </a:dk2>
        <a:lt2>
          <a:srgbClr val="FFFFFF"/>
        </a:lt2>
        <a:accent1>
          <a:srgbClr val="0099CC"/>
        </a:accent1>
        <a:accent2>
          <a:srgbClr val="B90000"/>
        </a:accent2>
        <a:accent3>
          <a:srgbClr val="DADADA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7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0099CC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8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9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10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ayou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yout Slid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out Slide 1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2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70008A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3">
        <a:dk1>
          <a:srgbClr val="000000"/>
        </a:dk1>
        <a:lt1>
          <a:srgbClr val="B2B2B2"/>
        </a:lt1>
        <a:dk2>
          <a:srgbClr val="0023A0"/>
        </a:dk2>
        <a:lt2>
          <a:srgbClr val="FFFFFF"/>
        </a:lt2>
        <a:accent1>
          <a:srgbClr val="70008A"/>
        </a:accent1>
        <a:accent2>
          <a:srgbClr val="B90000"/>
        </a:accent2>
        <a:accent3>
          <a:srgbClr val="D5D5D5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4">
        <a:dk1>
          <a:srgbClr val="000000"/>
        </a:dk1>
        <a:lt1>
          <a:srgbClr val="FFFFFF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FFFFFF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5">
        <a:dk1>
          <a:srgbClr val="000000"/>
        </a:dk1>
        <a:lt1>
          <a:srgbClr val="BCBCBC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DADADA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6">
        <a:dk1>
          <a:srgbClr val="000000"/>
        </a:dk1>
        <a:lt1>
          <a:srgbClr val="BCBCBC"/>
        </a:lt1>
        <a:dk2>
          <a:srgbClr val="0023A0"/>
        </a:dk2>
        <a:lt2>
          <a:srgbClr val="FFFFFF"/>
        </a:lt2>
        <a:accent1>
          <a:srgbClr val="0099CC"/>
        </a:accent1>
        <a:accent2>
          <a:srgbClr val="B90000"/>
        </a:accent2>
        <a:accent3>
          <a:srgbClr val="DADADA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7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0099CC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8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9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10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Layou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yout Slid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out Slide 1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2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70008A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3">
        <a:dk1>
          <a:srgbClr val="000000"/>
        </a:dk1>
        <a:lt1>
          <a:srgbClr val="B2B2B2"/>
        </a:lt1>
        <a:dk2>
          <a:srgbClr val="0023A0"/>
        </a:dk2>
        <a:lt2>
          <a:srgbClr val="FFFFFF"/>
        </a:lt2>
        <a:accent1>
          <a:srgbClr val="70008A"/>
        </a:accent1>
        <a:accent2>
          <a:srgbClr val="B90000"/>
        </a:accent2>
        <a:accent3>
          <a:srgbClr val="D5D5D5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4">
        <a:dk1>
          <a:srgbClr val="000000"/>
        </a:dk1>
        <a:lt1>
          <a:srgbClr val="FFFFFF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FFFFFF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5">
        <a:dk1>
          <a:srgbClr val="000000"/>
        </a:dk1>
        <a:lt1>
          <a:srgbClr val="BCBCBC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DADADA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6">
        <a:dk1>
          <a:srgbClr val="000000"/>
        </a:dk1>
        <a:lt1>
          <a:srgbClr val="BCBCBC"/>
        </a:lt1>
        <a:dk2>
          <a:srgbClr val="0023A0"/>
        </a:dk2>
        <a:lt2>
          <a:srgbClr val="FFFFFF"/>
        </a:lt2>
        <a:accent1>
          <a:srgbClr val="0099CC"/>
        </a:accent1>
        <a:accent2>
          <a:srgbClr val="B90000"/>
        </a:accent2>
        <a:accent3>
          <a:srgbClr val="DADADA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7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0099CC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8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9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10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Layou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yout Slid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out Slide 1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2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70008A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3">
        <a:dk1>
          <a:srgbClr val="000000"/>
        </a:dk1>
        <a:lt1>
          <a:srgbClr val="B2B2B2"/>
        </a:lt1>
        <a:dk2>
          <a:srgbClr val="0023A0"/>
        </a:dk2>
        <a:lt2>
          <a:srgbClr val="FFFFFF"/>
        </a:lt2>
        <a:accent1>
          <a:srgbClr val="70008A"/>
        </a:accent1>
        <a:accent2>
          <a:srgbClr val="B90000"/>
        </a:accent2>
        <a:accent3>
          <a:srgbClr val="D5D5D5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4">
        <a:dk1>
          <a:srgbClr val="000000"/>
        </a:dk1>
        <a:lt1>
          <a:srgbClr val="FFFFFF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FFFFFF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5">
        <a:dk1>
          <a:srgbClr val="000000"/>
        </a:dk1>
        <a:lt1>
          <a:srgbClr val="BCBCBC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DADADA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6">
        <a:dk1>
          <a:srgbClr val="000000"/>
        </a:dk1>
        <a:lt1>
          <a:srgbClr val="BCBCBC"/>
        </a:lt1>
        <a:dk2>
          <a:srgbClr val="0023A0"/>
        </a:dk2>
        <a:lt2>
          <a:srgbClr val="FFFFFF"/>
        </a:lt2>
        <a:accent1>
          <a:srgbClr val="0099CC"/>
        </a:accent1>
        <a:accent2>
          <a:srgbClr val="B90000"/>
        </a:accent2>
        <a:accent3>
          <a:srgbClr val="DADADA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7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0099CC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8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9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10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Layou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yout Slid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out Slide 1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2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70008A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3">
        <a:dk1>
          <a:srgbClr val="000000"/>
        </a:dk1>
        <a:lt1>
          <a:srgbClr val="B2B2B2"/>
        </a:lt1>
        <a:dk2>
          <a:srgbClr val="0023A0"/>
        </a:dk2>
        <a:lt2>
          <a:srgbClr val="FFFFFF"/>
        </a:lt2>
        <a:accent1>
          <a:srgbClr val="70008A"/>
        </a:accent1>
        <a:accent2>
          <a:srgbClr val="B90000"/>
        </a:accent2>
        <a:accent3>
          <a:srgbClr val="D5D5D5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4">
        <a:dk1>
          <a:srgbClr val="000000"/>
        </a:dk1>
        <a:lt1>
          <a:srgbClr val="FFFFFF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FFFFFF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5">
        <a:dk1>
          <a:srgbClr val="000000"/>
        </a:dk1>
        <a:lt1>
          <a:srgbClr val="BCBCBC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DADADA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6">
        <a:dk1>
          <a:srgbClr val="000000"/>
        </a:dk1>
        <a:lt1>
          <a:srgbClr val="BCBCBC"/>
        </a:lt1>
        <a:dk2>
          <a:srgbClr val="0023A0"/>
        </a:dk2>
        <a:lt2>
          <a:srgbClr val="FFFFFF"/>
        </a:lt2>
        <a:accent1>
          <a:srgbClr val="0099CC"/>
        </a:accent1>
        <a:accent2>
          <a:srgbClr val="B90000"/>
        </a:accent2>
        <a:accent3>
          <a:srgbClr val="DADADA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7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0099CC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8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9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10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Layou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yout Slid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out Slide 1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2">
        <a:dk1>
          <a:srgbClr val="000000"/>
        </a:dk1>
        <a:lt1>
          <a:srgbClr val="FFFFFF"/>
        </a:lt1>
        <a:dk2>
          <a:srgbClr val="0023A0"/>
        </a:dk2>
        <a:lt2>
          <a:srgbClr val="B2B2B2"/>
        </a:lt2>
        <a:accent1>
          <a:srgbClr val="70008A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3">
        <a:dk1>
          <a:srgbClr val="000000"/>
        </a:dk1>
        <a:lt1>
          <a:srgbClr val="B2B2B2"/>
        </a:lt1>
        <a:dk2>
          <a:srgbClr val="0023A0"/>
        </a:dk2>
        <a:lt2>
          <a:srgbClr val="FFFFFF"/>
        </a:lt2>
        <a:accent1>
          <a:srgbClr val="70008A"/>
        </a:accent1>
        <a:accent2>
          <a:srgbClr val="B90000"/>
        </a:accent2>
        <a:accent3>
          <a:srgbClr val="D5D5D5"/>
        </a:accent3>
        <a:accent4>
          <a:srgbClr val="000000"/>
        </a:accent4>
        <a:accent5>
          <a:srgbClr val="BBAAC4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4">
        <a:dk1>
          <a:srgbClr val="000000"/>
        </a:dk1>
        <a:lt1>
          <a:srgbClr val="FFFFFF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FFFFFF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5">
        <a:dk1>
          <a:srgbClr val="000000"/>
        </a:dk1>
        <a:lt1>
          <a:srgbClr val="BCBCBC"/>
        </a:lt1>
        <a:dk2>
          <a:srgbClr val="0023A0"/>
        </a:dk2>
        <a:lt2>
          <a:srgbClr val="667BC6"/>
        </a:lt2>
        <a:accent1>
          <a:srgbClr val="B2BDE2"/>
        </a:accent1>
        <a:accent2>
          <a:srgbClr val="FFA000"/>
        </a:accent2>
        <a:accent3>
          <a:srgbClr val="DADADA"/>
        </a:accent3>
        <a:accent4>
          <a:srgbClr val="000000"/>
        </a:accent4>
        <a:accent5>
          <a:srgbClr val="D5DBEE"/>
        </a:accent5>
        <a:accent6>
          <a:srgbClr val="E79100"/>
        </a:accent6>
        <a:hlink>
          <a:srgbClr val="FFC666"/>
        </a:hlink>
        <a:folHlink>
          <a:srgbClr val="FFE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6">
        <a:dk1>
          <a:srgbClr val="000000"/>
        </a:dk1>
        <a:lt1>
          <a:srgbClr val="BCBCBC"/>
        </a:lt1>
        <a:dk2>
          <a:srgbClr val="0023A0"/>
        </a:dk2>
        <a:lt2>
          <a:srgbClr val="FFFFFF"/>
        </a:lt2>
        <a:accent1>
          <a:srgbClr val="0099CC"/>
        </a:accent1>
        <a:accent2>
          <a:srgbClr val="B90000"/>
        </a:accent2>
        <a:accent3>
          <a:srgbClr val="DADADA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7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0099CC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8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90000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70000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9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00874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Slide 10">
        <a:dk1>
          <a:srgbClr val="000000"/>
        </a:dk1>
        <a:lt1>
          <a:srgbClr val="FFFFFF"/>
        </a:lt1>
        <a:dk2>
          <a:srgbClr val="0023A0"/>
        </a:dk2>
        <a:lt2>
          <a:srgbClr val="BCBCBC"/>
        </a:lt2>
        <a:accent1>
          <a:srgbClr val="667BC6"/>
        </a:accent1>
        <a:accent2>
          <a:srgbClr val="B2BDE3"/>
        </a:accent2>
        <a:accent3>
          <a:srgbClr val="FFFFFF"/>
        </a:accent3>
        <a:accent4>
          <a:srgbClr val="000000"/>
        </a:accent4>
        <a:accent5>
          <a:srgbClr val="B8BFDF"/>
        </a:accent5>
        <a:accent6>
          <a:srgbClr val="A1ABCE"/>
        </a:accent6>
        <a:hlink>
          <a:srgbClr val="FFA000"/>
        </a:hlink>
        <a:folHlink>
          <a:srgbClr val="FFC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952c5b39-52ca-4a44-9ec9-76e2883c7cb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3CEF51D2749B97C58BA632C7D43" ma:contentTypeVersion="1" ma:contentTypeDescription="Create a new document." ma:contentTypeScope="" ma:versionID="f1f9e7febd8a989579c0bc01df19a5f9">
  <xsd:schema xmlns:xsd="http://www.w3.org/2001/XMLSchema" xmlns:xs="http://www.w3.org/2001/XMLSchema" xmlns:p="http://schemas.microsoft.com/office/2006/metadata/properties" xmlns:ns2="952c5b39-52ca-4a44-9ec9-76e2883c7cbb" targetNamespace="http://schemas.microsoft.com/office/2006/metadata/properties" ma:root="true" ma:fieldsID="769fe576a94803ff0fc8b7155569410c" ns2:_="">
    <xsd:import namespace="952c5b39-52ca-4a44-9ec9-76e2883c7cbb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c5b39-52ca-4a44-9ec9-76e2883c7cbb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2D0578-4184-417C-A7B0-6334BB5738E0}">
  <ds:schemaRefs>
    <ds:schemaRef ds:uri="http://purl.org/dc/terms/"/>
    <ds:schemaRef ds:uri="http://schemas.microsoft.com/office/2006/documentManagement/types"/>
    <ds:schemaRef ds:uri="952c5b39-52ca-4a44-9ec9-76e2883c7cbb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8912C7-E0C1-47CA-B28B-420747FBC4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2c5b39-52ca-4a44-9ec9-76e2883c7c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A47EC1-B93C-4E85-8DC0-6A72F35A6C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21014</TotalTime>
  <Words>147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Title Slide</vt:lpstr>
      <vt:lpstr>Layout Slide</vt:lpstr>
      <vt:lpstr>1_Layout Slide</vt:lpstr>
      <vt:lpstr>2_Layout Slide</vt:lpstr>
      <vt:lpstr>3_Layout Slide</vt:lpstr>
      <vt:lpstr>4_Layout Slide</vt:lpstr>
      <vt:lpstr>5_Layout Slide</vt:lpstr>
      <vt:lpstr>LENS Message Features Update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&lt;Program/Project Name&gt;  Program-Project Management Review (PMR) Briefing</dc:title>
  <dc:creator>LESA</dc:creator>
  <cp:lastModifiedBy>D.A. KING</cp:lastModifiedBy>
  <cp:revision>343</cp:revision>
  <cp:lastPrinted>2015-03-09T12:50:58Z</cp:lastPrinted>
  <dcterms:created xsi:type="dcterms:W3CDTF">2013-09-05T12:30:02Z</dcterms:created>
  <dcterms:modified xsi:type="dcterms:W3CDTF">2016-12-27T16:45:23Z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0x010100C764F3CEF51D2749B97C58BA632C7D43</vt:lpwstr>
  </property>
</Properties>
</file>